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8"/>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88" r:id="rId17"/>
    <p:sldId id="448" r:id="rId18"/>
    <p:sldId id="449" r:id="rId19"/>
    <p:sldId id="450" r:id="rId20"/>
    <p:sldId id="451"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359" r:id="rId45"/>
    <p:sldId id="322" r:id="rId46"/>
    <p:sldId id="325" r:id="rId47"/>
    <p:sldId id="358" r:id="rId48"/>
    <p:sldId id="360" r:id="rId49"/>
    <p:sldId id="328" r:id="rId50"/>
    <p:sldId id="329" r:id="rId51"/>
    <p:sldId id="330" r:id="rId52"/>
    <p:sldId id="331" r:id="rId53"/>
    <p:sldId id="332" r:id="rId54"/>
    <p:sldId id="333" r:id="rId55"/>
    <p:sldId id="334" r:id="rId56"/>
    <p:sldId id="336" r:id="rId57"/>
    <p:sldId id="337" r:id="rId58"/>
    <p:sldId id="493" r:id="rId59"/>
    <p:sldId id="338" r:id="rId60"/>
    <p:sldId id="340" r:id="rId61"/>
    <p:sldId id="503" r:id="rId62"/>
    <p:sldId id="339" r:id="rId63"/>
    <p:sldId id="342" r:id="rId64"/>
    <p:sldId id="343" r:id="rId65"/>
    <p:sldId id="344" r:id="rId66"/>
    <p:sldId id="345" r:id="rId67"/>
    <p:sldId id="390" r:id="rId68"/>
    <p:sldId id="391" r:id="rId69"/>
    <p:sldId id="393" r:id="rId70"/>
    <p:sldId id="494" r:id="rId71"/>
    <p:sldId id="472" r:id="rId72"/>
    <p:sldId id="496" r:id="rId73"/>
    <p:sldId id="481" r:id="rId74"/>
    <p:sldId id="491" r:id="rId75"/>
    <p:sldId id="313" r:id="rId76"/>
    <p:sldId id="315" r:id="rId77"/>
    <p:sldId id="316" r:id="rId78"/>
    <p:sldId id="506" r:id="rId79"/>
    <p:sldId id="505" r:id="rId80"/>
    <p:sldId id="504" r:id="rId81"/>
    <p:sldId id="502" r:id="rId82"/>
    <p:sldId id="495" r:id="rId83"/>
    <p:sldId id="492" r:id="rId84"/>
    <p:sldId id="484" r:id="rId85"/>
    <p:sldId id="489" r:id="rId86"/>
    <p:sldId id="490"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8"/>
    <p:restoredTop sz="79938"/>
  </p:normalViewPr>
  <p:slideViewPr>
    <p:cSldViewPr snapToGrid="0" snapToObjects="1">
      <p:cViewPr>
        <p:scale>
          <a:sx n="97" d="100"/>
          <a:sy n="97" d="100"/>
        </p:scale>
        <p:origin x="1288" y="14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a:t>
            </a:r>
            <a:r>
              <a:rPr lang="en-US" baseline="0" smtClean="0"/>
              <a:t>: complicate contribution slides, so people understand what’s new</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44 explanation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a:t>
            </a:r>
            <a:r>
              <a:rPr lang="en-US" baseline="0" dirty="0" smtClean="0"/>
              <a:t>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t>
            </a:r>
            <a:r>
              <a:rPr lang="en-US" dirty="0" smtClean="0"/>
              <a:t>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a:t>
            </a:r>
            <a:r>
              <a:rPr lang="en-US" dirty="0" smtClean="0"/>
              <a:t>can</a:t>
            </a:r>
            <a:r>
              <a:rPr lang="en-US" baseline="0" dirty="0" smtClean="0"/>
              <a:t> make use these two properties </a:t>
            </a:r>
            <a:r>
              <a:rPr lang="en-US" baseline="0" dirty="0" smtClean="0"/>
              <a:t>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is pure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a:t>
            </a:r>
            <a:r>
              <a:rPr lang="en-US" baseline="0" dirty="0" smtClean="0"/>
              <a:t>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r>
              <a:rPr lang="en-US" dirty="0" smtClean="0"/>
              <a:t>,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a:t>
            </a:r>
            <a:r>
              <a:rPr lang="en-US" baseline="0" dirty="0" smtClean="0"/>
              <a:t>object movement</a:t>
            </a:r>
            <a:r>
              <a:rPr lang="en-US" baseline="0" dirty="0" smtClean="0"/>
              <a: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a:t>
            </a:r>
            <a:r>
              <a:rPr lang="en-US" dirty="0" smtClean="0"/>
              <a:t>do the correlation analysis based</a:t>
            </a:r>
            <a:r>
              <a:rPr lang="en-US" baseline="0" dirty="0" smtClean="0"/>
              <a:t> on the frames in the </a:t>
            </a:r>
            <a:r>
              <a:rPr lang="en-US" baseline="0" dirty="0" smtClean="0"/>
              <a:t>windows </a:t>
            </a:r>
            <a:endParaRPr lang="en-US" baseline="0" dirty="0" smtClean="0"/>
          </a:p>
          <a:p>
            <a:r>
              <a:rPr lang="en-US" baseline="0" dirty="0" smtClean="0"/>
              <a:t>and store the frames based on the binary map generated in this analysis in the window</a:t>
            </a:r>
          </a:p>
          <a:p>
            <a:r>
              <a:rPr lang="en-US" baseline="0" dirty="0" smtClean="0"/>
              <a:t>when </a:t>
            </a:r>
            <a:r>
              <a:rPr lang="en-US" baseline="0" dirty="0" smtClean="0"/>
              <a:t>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45</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a:t>
            </a:r>
            <a:r>
              <a:rPr lang="en-US" b="0" strike="noStrike" baseline="0" dirty="0" smtClean="0"/>
              <a:t>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a:t>
            </a:r>
            <a:r>
              <a:rPr lang="en-US" dirty="0" smtClean="0"/>
              <a:t>participants</a:t>
            </a:r>
          </a:p>
          <a:p>
            <a:r>
              <a:rPr lang="en-US" dirty="0" smtClean="0"/>
              <a:t>It has an animation!!!!!</a:t>
            </a:r>
            <a:endParaRPr lang="en-US" dirty="0" smtClean="0"/>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endParaRPr lang="en-US" baseline="0" dirty="0" smtClean="0"/>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73</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75</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503508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81</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83</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microsoft.com/office/2007/relationships/media" Target="../media/media2.mpeg"/><Relationship Id="rId2" Type="http://schemas.openxmlformats.org/officeDocument/2006/relationships/video" Target="../media/media2.m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5.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8.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g"/><Relationship Id="rId5" Type="http://schemas.openxmlformats.org/officeDocument/2006/relationships/image" Target="../media/image68.jpg"/><Relationship Id="rId6" Type="http://schemas.openxmlformats.org/officeDocument/2006/relationships/image" Target="../media/image69.jpg"/><Relationship Id="rId7" Type="http://schemas.openxmlformats.org/officeDocument/2006/relationships/image" Target="../media/image70.png"/><Relationship Id="rId8" Type="http://schemas.openxmlformats.org/officeDocument/2006/relationships/image" Target="../media/image71.jp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0.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emf"/></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emf"/><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1"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0.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2.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5.emf"/></Relationships>
</file>

<file path=ppt/slides/_rels/slide65.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7.em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21.png"/><Relationship Id="rId7" Type="http://schemas.openxmlformats.org/officeDocument/2006/relationships/image" Target="../media/image25.png"/><Relationship Id="rId8" Type="http://schemas.openxmlformats.org/officeDocument/2006/relationships/image" Target="../media/image122.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a:t>
            </a:r>
            <a:r>
              <a:rPr lang="en-US" sz="4400" dirty="0" smtClean="0">
                <a:latin typeface="Helvetica" charset="0"/>
                <a:ea typeface="Helvetica" charset="0"/>
                <a:cs typeface="Helvetica" charset="0"/>
              </a:rPr>
              <a:t> </a:t>
            </a:r>
            <a:r>
              <a:rPr lang="en-US" sz="4400" dirty="0" smtClean="0">
                <a:latin typeface="Helvetica" charset="0"/>
                <a:ea typeface="Helvetica" charset="0"/>
                <a:cs typeface="Helvetica" charset="0"/>
              </a:rPr>
              <a:t>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endParaRPr lang="en-US" sz="2700" dirty="0"/>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617"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compressions </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161183" y="1646237"/>
            <a:ext cx="39756" cy="4710114"/>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93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beacon</a:t>
            </a:r>
            <a:endParaRPr lang="en-US" dirty="0"/>
          </a:p>
        </p:txBody>
      </p:sp>
      <p:sp>
        <p:nvSpPr>
          <p:cNvPr id="3" name="Content Placeholder 2"/>
          <p:cNvSpPr>
            <a:spLocks noGrp="1"/>
          </p:cNvSpPr>
          <p:nvPr>
            <p:ph idx="1"/>
          </p:nvPr>
        </p:nvSpPr>
        <p:spPr/>
        <p:txBody>
          <a:bodyPr/>
          <a:lstStyle/>
          <a:p>
            <a:r>
              <a:rPr lang="en-US" dirty="0" smtClean="0"/>
              <a:t>Diagram of a beacon, EM waves, and a short packet, URL, receiver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776930263"/>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67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6" name="TextBox 5"/>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12" name="TextBox 11"/>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a:t>
            </a:r>
            <a:r>
              <a:rPr lang="en-US" dirty="0" smtClean="0"/>
              <a:t>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a:t>
            </a:r>
            <a:r>
              <a:rPr lang="en-US" dirty="0" smtClean="0">
                <a:latin typeface="Helvetica" charset="0"/>
                <a:ea typeface="Helvetica" charset="0"/>
                <a:cs typeface="Helvetica" charset="0"/>
              </a:rPr>
              <a:t>data </a:t>
            </a:r>
            <a:r>
              <a:rPr lang="en-US" dirty="0" smtClean="0">
                <a:latin typeface="Helvetica" charset="0"/>
                <a:ea typeface="Helvetica" charset="0"/>
                <a:cs typeface="Helvetica" charset="0"/>
              </a:rPr>
              <a:t>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a:t>
            </a:r>
            <a:r>
              <a:rPr lang="en-US" dirty="0" smtClean="0"/>
              <a:t>without Internet </a:t>
            </a:r>
            <a:r>
              <a:rPr lang="en-US" dirty="0" smtClean="0"/>
              <a:t>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45</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err="1" smtClean="0">
                <a:latin typeface="Helvetica" charset="0"/>
                <a:ea typeface="Helvetica" charset="0"/>
                <a:cs typeface="Helvetica" charset="0"/>
              </a:rPr>
              <a:t>traditinoal</a:t>
            </a:r>
            <a:r>
              <a:rPr lang="en-US" dirty="0" smtClean="0">
                <a:latin typeface="Helvetica" charset="0"/>
                <a:ea typeface="Helvetica" charset="0"/>
                <a:cs typeface="Helvetica" charset="0"/>
              </a:rPr>
              <a:t> </a:t>
            </a:r>
            <a:r>
              <a:rPr lang="en-US" dirty="0" smtClean="0">
                <a:latin typeface="Helvetica" charset="0"/>
                <a:ea typeface="Helvetica" charset="0"/>
                <a:cs typeface="Helvetica" charset="0"/>
              </a:rPr>
              <a:t>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46</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a:t>
            </a:r>
            <a:r>
              <a:rPr lang="en-US" sz="2500" dirty="0" smtClean="0"/>
              <a:t>type, </a:t>
            </a:r>
          </a:p>
          <a:p>
            <a:pPr marL="0" indent="0">
              <a:buNone/>
            </a:pPr>
            <a:r>
              <a:rPr lang="en-US" sz="2500" dirty="0" smtClean="0"/>
              <a:t>binary image </a:t>
            </a:r>
            <a:r>
              <a:rPr lang="en-US" sz="2500" dirty="0" smtClean="0"/>
              <a:t>(DCOSS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a:t>
            </a:r>
            <a:r>
              <a:rPr lang="en-US" sz="2500" dirty="0" smtClean="0"/>
              <a:t>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49</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50</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Patch bank </a:t>
            </a:r>
            <a:r>
              <a:rPr lang="en-US" dirty="0" smtClean="0"/>
              <a:t>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52</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53</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56</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59</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511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36470" y="6008881"/>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773094" y="6008881"/>
            <a:ext cx="408506" cy="116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43428" y="4242480"/>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3367546" y="4431601"/>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60</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a:t>
            </a:r>
            <a:r>
              <a:rPr lang="en-US" altLang="zh-CN" dirty="0" smtClean="0"/>
              <a:t>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6" name="Picture 5"/>
          <p:cNvPicPr>
            <a:picLocks noChangeAspect="1"/>
          </p:cNvPicPr>
          <p:nvPr/>
        </p:nvPicPr>
        <p:blipFill>
          <a:blip r:embed="rId3"/>
          <a:stretch>
            <a:fillRect/>
          </a:stretch>
        </p:blipFill>
        <p:spPr>
          <a:xfrm>
            <a:off x="1200150" y="1762129"/>
            <a:ext cx="6362700" cy="2311400"/>
          </a:xfrm>
          <a:prstGeom prst="rect">
            <a:avLst/>
          </a:prstGeom>
        </p:spPr>
      </p:pic>
      <p:pic>
        <p:nvPicPr>
          <p:cNvPr id="7" name="Picture 6"/>
          <p:cNvPicPr>
            <a:picLocks noChangeAspect="1"/>
          </p:cNvPicPr>
          <p:nvPr/>
        </p:nvPicPr>
        <p:blipFill>
          <a:blip r:embed="rId4"/>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78</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915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better compression </a:t>
            </a:r>
            <a:r>
              <a:rPr lang="en-US" sz="3500" dirty="0" smtClean="0"/>
              <a:t>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84</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86</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73437" y="1996040"/>
            <a:ext cx="3048001" cy="3600986"/>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smtClean="0"/>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65881" y="3568575"/>
            <a:ext cx="1139689" cy="369332"/>
          </a:xfrm>
          <a:prstGeom prst="rect">
            <a:avLst/>
          </a:prstGeom>
          <a:noFill/>
        </p:spPr>
        <p:txBody>
          <a:bodyPr wrap="square" rtlCol="0">
            <a:spAutoFit/>
          </a:bodyPr>
          <a:lstStyle/>
          <a:p>
            <a:pPr algn="ctr"/>
            <a:r>
              <a:rPr lang="en-US" dirty="0" smtClean="0"/>
              <a:t>Entropy</a:t>
            </a:r>
            <a:endParaRPr lang="en-US" dirty="0"/>
          </a:p>
        </p:txBody>
      </p:sp>
      <p:cxnSp>
        <p:nvCxnSpPr>
          <p:cNvPr id="18" name="Straight Connector 17"/>
          <p:cNvCxnSpPr/>
          <p:nvPr/>
        </p:nvCxnSpPr>
        <p:spPr>
          <a:xfrm>
            <a:off x="6888496" y="324245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0144" y="32548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17717</TotalTime>
  <Words>6078</Words>
  <Application>Microsoft Macintosh PowerPoint</Application>
  <PresentationFormat>On-screen Show (4:3)</PresentationFormat>
  <Paragraphs>946</Paragraphs>
  <Slides>86</Slides>
  <Notes>83</Notes>
  <HiddenSlides>9</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86</vt:i4>
      </vt:variant>
    </vt:vector>
  </HeadingPairs>
  <TitlesOfParts>
    <vt:vector size="101"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All compressions </vt:lpstr>
      <vt:lpstr>What is beacon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BLE packet format</vt:lpstr>
      <vt:lpstr>Challenge: traditinoal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Challenge: Battery Life constraint</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771</cp:revision>
  <dcterms:created xsi:type="dcterms:W3CDTF">2017-02-13T04:25:39Z</dcterms:created>
  <dcterms:modified xsi:type="dcterms:W3CDTF">2017-03-29T19:49:49Z</dcterms:modified>
</cp:coreProperties>
</file>